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61" r:id="rId4"/>
    <p:sldId id="258" r:id="rId5"/>
    <p:sldId id="263" r:id="rId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3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02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0188F-593C-4969-BC9E-BD18320ED5C3}" type="datetimeFigureOut">
              <a:rPr lang="uk-UA" smtClean="0"/>
              <a:t>16.10.2025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A44F5-10CF-42CD-8E29-117CDF185DA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7124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0188F-593C-4969-BC9E-BD18320ED5C3}" type="datetimeFigureOut">
              <a:rPr lang="uk-UA" smtClean="0"/>
              <a:t>16.10.2025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A44F5-10CF-42CD-8E29-117CDF185DA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7414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0188F-593C-4969-BC9E-BD18320ED5C3}" type="datetimeFigureOut">
              <a:rPr lang="uk-UA" smtClean="0"/>
              <a:t>16.10.2025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A44F5-10CF-42CD-8E29-117CDF185DA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6429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0188F-593C-4969-BC9E-BD18320ED5C3}" type="datetimeFigureOut">
              <a:rPr lang="uk-UA" smtClean="0"/>
              <a:t>16.10.2025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A44F5-10CF-42CD-8E29-117CDF185DA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07155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0188F-593C-4969-BC9E-BD18320ED5C3}" type="datetimeFigureOut">
              <a:rPr lang="uk-UA" smtClean="0"/>
              <a:t>16.10.2025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A44F5-10CF-42CD-8E29-117CDF185DA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8972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0188F-593C-4969-BC9E-BD18320ED5C3}" type="datetimeFigureOut">
              <a:rPr lang="uk-UA" smtClean="0"/>
              <a:t>16.10.2025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A44F5-10CF-42CD-8E29-117CDF185DA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831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0188F-593C-4969-BC9E-BD18320ED5C3}" type="datetimeFigureOut">
              <a:rPr lang="uk-UA" smtClean="0"/>
              <a:t>16.10.2025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A44F5-10CF-42CD-8E29-117CDF185DA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0634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0188F-593C-4969-BC9E-BD18320ED5C3}" type="datetimeFigureOut">
              <a:rPr lang="uk-UA" smtClean="0"/>
              <a:t>16.10.2025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A44F5-10CF-42CD-8E29-117CDF185DA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83930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0188F-593C-4969-BC9E-BD18320ED5C3}" type="datetimeFigureOut">
              <a:rPr lang="uk-UA" smtClean="0"/>
              <a:t>16.10.2025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A44F5-10CF-42CD-8E29-117CDF185DA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46174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0188F-593C-4969-BC9E-BD18320ED5C3}" type="datetimeFigureOut">
              <a:rPr lang="uk-UA" smtClean="0"/>
              <a:t>16.10.2025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A44F5-10CF-42CD-8E29-117CDF185DA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9256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0188F-593C-4969-BC9E-BD18320ED5C3}" type="datetimeFigureOut">
              <a:rPr lang="uk-UA" smtClean="0"/>
              <a:t>16.10.2025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A44F5-10CF-42CD-8E29-117CDF185DA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0062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0188F-593C-4969-BC9E-BD18320ED5C3}" type="datetimeFigureOut">
              <a:rPr lang="uk-UA" smtClean="0"/>
              <a:t>16.10.2025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A44F5-10CF-42CD-8E29-117CDF185DA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698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16826" y="-575978"/>
            <a:ext cx="22152176" cy="1580601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524000"/>
            <a:ext cx="9144000" cy="2298302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 anchorCtr="0">
            <a:noAutofit/>
          </a:bodyPr>
          <a:lstStyle/>
          <a:p>
            <a:r>
              <a:rPr lang="en-US" sz="8800" b="1" dirty="0">
                <a:latin typeface="+mn-lt"/>
              </a:rPr>
              <a:t>Then Daniel praised the God of heaven</a:t>
            </a:r>
            <a:endParaRPr lang="uk-UA" sz="8800" dirty="0">
              <a:latin typeface="+mn-lt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512233" y="4498578"/>
            <a:ext cx="8119533" cy="1655762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 anchorCtr="0">
            <a:normAutofit/>
          </a:bodyPr>
          <a:lstStyle/>
          <a:p>
            <a:r>
              <a:rPr lang="en-US" sz="5400" b="1" dirty="0"/>
              <a:t>Daniel</a:t>
            </a:r>
            <a:r>
              <a:rPr lang="uk-UA" sz="5400" b="1" dirty="0"/>
              <a:t> 2:20-23</a:t>
            </a:r>
            <a:endParaRPr lang="uk-UA" sz="5400" dirty="0"/>
          </a:p>
        </p:txBody>
      </p:sp>
    </p:spTree>
    <p:extLst>
      <p:ext uri="{BB962C8B-B14F-4D97-AF65-F5344CB8AC3E}">
        <p14:creationId xmlns:p14="http://schemas.microsoft.com/office/powerpoint/2010/main" val="179574731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230" y="942975"/>
            <a:ext cx="7886700" cy="4972050"/>
          </a:xfrm>
        </p:spPr>
        <p:txBody>
          <a:bodyPr>
            <a:normAutofit/>
          </a:bodyPr>
          <a:lstStyle/>
          <a:p>
            <a:r>
              <a:rPr lang="ru-RU" sz="6000" baseline="30000" dirty="0">
                <a:solidFill>
                  <a:srgbClr val="002060"/>
                </a:solidFill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</a:rPr>
              <a:t>20</a:t>
            </a:r>
            <a:r>
              <a:rPr lang="ru-RU" sz="6000" dirty="0">
                <a:solidFill>
                  <a:srgbClr val="002060"/>
                </a:solidFill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</a:rPr>
              <a:t> </a:t>
            </a:r>
            <a:r>
              <a:rPr lang="en-US" sz="6000" dirty="0">
                <a:solidFill>
                  <a:srgbClr val="002060"/>
                </a:solidFill>
                <a:effectLst>
                  <a:glow rad="63500">
                    <a:schemeClr val="bg1"/>
                  </a:glow>
                </a:effectLst>
                <a:latin typeface="Caveat" panose="00000800000000000000" pitchFamily="2" charset="-52"/>
              </a:rPr>
              <a:t>Daniel said: “Praise be to the name of God for ever and ever; wisdom and power are his</a:t>
            </a:r>
            <a:r>
              <a:rPr lang="ru-RU" sz="6000" dirty="0">
                <a:solidFill>
                  <a:srgbClr val="002060"/>
                </a:solidFill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0309192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35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67" y="354203"/>
            <a:ext cx="7886700" cy="5370022"/>
          </a:xfrm>
        </p:spPr>
        <p:txBody>
          <a:bodyPr>
            <a:normAutofit/>
          </a:bodyPr>
          <a:lstStyle/>
          <a:p>
            <a:r>
              <a:rPr lang="ru-RU" sz="5400" baseline="30000" dirty="0">
                <a:solidFill>
                  <a:srgbClr val="FFFF00"/>
                </a:solidFill>
                <a:effectLst>
                  <a:glow rad="63500">
                    <a:schemeClr val="tx1"/>
                  </a:glow>
                </a:effectLst>
                <a:latin typeface="Arial" panose="020B0604020202020204" pitchFamily="34" charset="0"/>
              </a:rPr>
              <a:t>21</a:t>
            </a:r>
            <a:r>
              <a:rPr lang="ru-RU" sz="5400" dirty="0">
                <a:solidFill>
                  <a:srgbClr val="FFFF00"/>
                </a:solidFill>
                <a:effectLst>
                  <a:glow rad="63500">
                    <a:schemeClr val="tx1"/>
                  </a:glow>
                </a:effectLst>
                <a:latin typeface="Arial" panose="020B0604020202020204" pitchFamily="34" charset="0"/>
              </a:rPr>
              <a:t> </a:t>
            </a:r>
            <a:r>
              <a:rPr lang="en-US" sz="5400" dirty="0">
                <a:solidFill>
                  <a:srgbClr val="FFFF00"/>
                </a:solidFill>
                <a:effectLst>
                  <a:glow rad="63500">
                    <a:schemeClr val="tx1"/>
                  </a:glow>
                </a:effectLst>
                <a:latin typeface="Arial" panose="020B0604020202020204" pitchFamily="34" charset="0"/>
              </a:rPr>
              <a:t>He changes times and seasons; he deposes kings and raises up others. He gives wisdom to the wise and knowledge to the discerning</a:t>
            </a:r>
            <a:r>
              <a:rPr lang="ru-RU" sz="5400" dirty="0">
                <a:solidFill>
                  <a:srgbClr val="FFFF00"/>
                </a:solidFill>
                <a:effectLst>
                  <a:glow rad="63500">
                    <a:schemeClr val="tx1"/>
                  </a:glow>
                </a:effectLst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775563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450" y="789709"/>
            <a:ext cx="7962900" cy="5370021"/>
          </a:xfrm>
        </p:spPr>
        <p:txBody>
          <a:bodyPr>
            <a:normAutofit/>
          </a:bodyPr>
          <a:lstStyle/>
          <a:p>
            <a:r>
              <a:rPr lang="ru-RU" sz="5400" baseline="30000" dirty="0">
                <a:solidFill>
                  <a:srgbClr val="002060"/>
                </a:solidFill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</a:rPr>
              <a:t>22</a:t>
            </a:r>
            <a:r>
              <a:rPr lang="ru-RU" sz="5400" dirty="0">
                <a:solidFill>
                  <a:srgbClr val="002060"/>
                </a:solidFill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</a:rPr>
              <a:t> </a:t>
            </a:r>
            <a:r>
              <a:rPr lang="en-US" sz="5400" dirty="0">
                <a:solidFill>
                  <a:srgbClr val="002060"/>
                </a:solidFill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</a:rPr>
              <a:t>He reveals deep and hidden things; he knows what lies in darkness, and light dwells with him</a:t>
            </a:r>
            <a:r>
              <a:rPr lang="ru-RU" sz="5400" dirty="0">
                <a:solidFill>
                  <a:srgbClr val="002060"/>
                </a:solidFill>
                <a:effectLst>
                  <a:glow rad="63500">
                    <a:schemeClr val="bg1"/>
                  </a:glow>
                </a:effectLst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534056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31094"/>
            <a:ext cx="9144000" cy="4472328"/>
          </a:xfrm>
        </p:spPr>
        <p:txBody>
          <a:bodyPr>
            <a:noAutofit/>
          </a:bodyPr>
          <a:lstStyle/>
          <a:p>
            <a:r>
              <a:rPr lang="ru-RU" sz="5400" baseline="30000" dirty="0">
                <a:solidFill>
                  <a:srgbClr val="FFFF00"/>
                </a:solidFill>
                <a:effectLst>
                  <a:glow rad="63500">
                    <a:schemeClr val="tx1"/>
                  </a:glow>
                </a:effectLst>
                <a:latin typeface="Arial" panose="020B0604020202020204" pitchFamily="34" charset="0"/>
              </a:rPr>
              <a:t>23</a:t>
            </a:r>
            <a:r>
              <a:rPr lang="ru-RU" sz="5400" dirty="0">
                <a:solidFill>
                  <a:srgbClr val="FFFF00"/>
                </a:solidFill>
                <a:effectLst>
                  <a:glow rad="63500">
                    <a:schemeClr val="tx1"/>
                  </a:glow>
                </a:effectLst>
                <a:latin typeface="Arial" panose="020B0604020202020204" pitchFamily="34" charset="0"/>
              </a:rPr>
              <a:t> </a:t>
            </a:r>
            <a:r>
              <a:rPr lang="en-US" sz="5400" dirty="0">
                <a:solidFill>
                  <a:srgbClr val="FFFF00"/>
                </a:solidFill>
                <a:effectLst>
                  <a:glow rad="63500">
                    <a:schemeClr val="tx1"/>
                  </a:glow>
                </a:effectLst>
                <a:latin typeface="Arial" panose="020B0604020202020204" pitchFamily="34" charset="0"/>
              </a:rPr>
              <a:t>I thank and praise you, God of my ancestors: You have given me wisdom and power, you have made known to me what we asked of you, you have made known to us the dream of the king</a:t>
            </a:r>
            <a:r>
              <a:rPr lang="ru-RU" sz="5400" dirty="0">
                <a:solidFill>
                  <a:srgbClr val="FFFF00"/>
                </a:solidFill>
                <a:effectLst>
                  <a:glow rad="63500">
                    <a:schemeClr val="tx1"/>
                  </a:glow>
                </a:effectLst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306555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247</TotalTime>
  <Words>124</Words>
  <Application>Microsoft Office PowerPoint</Application>
  <PresentationFormat>Екран (4:3)</PresentationFormat>
  <Paragraphs>6</Paragraphs>
  <Slides>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Caveat</vt:lpstr>
      <vt:lpstr>Тема Office</vt:lpstr>
      <vt:lpstr>Then Daniel praised the God of heaven</vt:lpstr>
      <vt:lpstr>20 Daniel said: “Praise be to the name of God for ever and ever; wisdom and power are his!</vt:lpstr>
      <vt:lpstr>21 He changes times and seasons; he deposes kings and raises up others. He gives wisdom to the wise and knowledge to the discerning.</vt:lpstr>
      <vt:lpstr>22 He reveals deep and hidden things; he knows what lies in darkness, and light dwells with him.</vt:lpstr>
      <vt:lpstr>23 I thank and praise you, God of my ancestors: You have given me wisdom and power, you have made known to me what we asked of you, you have made known to us the dream of the king.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Пісня Мойсея</dc:title>
  <dc:creator>Обліковий запис Microsoft</dc:creator>
  <cp:lastModifiedBy>Dubenchuk Ivanka</cp:lastModifiedBy>
  <cp:revision>21</cp:revision>
  <dcterms:created xsi:type="dcterms:W3CDTF">2025-09-05T14:28:00Z</dcterms:created>
  <dcterms:modified xsi:type="dcterms:W3CDTF">2025-10-16T14:26:44Z</dcterms:modified>
</cp:coreProperties>
</file>